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088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7E6B-B516-4B32-A351-3DAAFCEFB54B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B56B-8219-430A-87D4-8B60EB3822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7E6B-B516-4B32-A351-3DAAFCEFB54B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B56B-8219-430A-87D4-8B60EB3822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7E6B-B516-4B32-A351-3DAAFCEFB54B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B56B-8219-430A-87D4-8B60EB3822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7E6B-B516-4B32-A351-3DAAFCEFB54B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B56B-8219-430A-87D4-8B60EB3822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7E6B-B516-4B32-A351-3DAAFCEFB54B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B56B-8219-430A-87D4-8B60EB3822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7E6B-B516-4B32-A351-3DAAFCEFB54B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B56B-8219-430A-87D4-8B60EB3822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7E6B-B516-4B32-A351-3DAAFCEFB54B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B56B-8219-430A-87D4-8B60EB3822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7E6B-B516-4B32-A351-3DAAFCEFB54B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B56B-8219-430A-87D4-8B60EB3822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7E6B-B516-4B32-A351-3DAAFCEFB54B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B56B-8219-430A-87D4-8B60EB3822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7E6B-B516-4B32-A351-3DAAFCEFB54B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B56B-8219-430A-87D4-8B60EB3822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7E6B-B516-4B32-A351-3DAAFCEFB54B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CF7B56B-8219-430A-87D4-8B60EB3822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E0F7E6B-B516-4B32-A351-3DAAFCEFB54B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CF7B56B-8219-430A-87D4-8B60EB3822F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620688"/>
            <a:ext cx="3384376" cy="2304256"/>
          </a:xfrm>
        </p:spPr>
        <p:txBody>
          <a:bodyPr>
            <a:noAutofit/>
          </a:bodyPr>
          <a:lstStyle/>
          <a:p>
            <a:r>
              <a:rPr lang="ru-RU" sz="2000" b="0" dirty="0" smtClean="0">
                <a:effectLst/>
                <a:latin typeface="Arial Black" pitchFamily="34" charset="0"/>
              </a:rPr>
              <a:t>Государственное</a:t>
            </a:r>
            <a:r>
              <a:rPr lang="ru-RU" sz="2000" b="0" dirty="0" smtClean="0">
                <a:latin typeface="Arial Black" pitchFamily="34" charset="0"/>
              </a:rPr>
              <a:t> бюджетное общеобразовательное учреждение</a:t>
            </a:r>
            <a:br>
              <a:rPr lang="ru-RU" sz="2000" b="0" dirty="0" smtClean="0">
                <a:latin typeface="Arial Black" pitchFamily="34" charset="0"/>
              </a:rPr>
            </a:br>
            <a:r>
              <a:rPr lang="ru-RU" sz="2000" b="0" dirty="0" smtClean="0">
                <a:latin typeface="Arial Black" pitchFamily="34" charset="0"/>
              </a:rPr>
              <a:t> города Москвы</a:t>
            </a:r>
            <a:br>
              <a:rPr lang="ru-RU" sz="2000" b="0" dirty="0" smtClean="0">
                <a:latin typeface="Arial Black" pitchFamily="34" charset="0"/>
              </a:rPr>
            </a:br>
            <a:r>
              <a:rPr lang="ru-RU" sz="2000" b="0" dirty="0" smtClean="0">
                <a:latin typeface="Arial Black" pitchFamily="34" charset="0"/>
              </a:rPr>
              <a:t> «Школа № 1519»</a:t>
            </a:r>
            <a:br>
              <a:rPr lang="ru-RU" sz="2000" b="0" dirty="0" smtClean="0">
                <a:latin typeface="Arial Black" pitchFamily="34" charset="0"/>
              </a:rPr>
            </a:br>
            <a:r>
              <a:rPr lang="ru-RU" sz="2000" b="0" dirty="0" smtClean="0">
                <a:latin typeface="Arial Black" pitchFamily="34" charset="0"/>
              </a:rPr>
              <a:t>корпус 8 </a:t>
            </a:r>
            <a:endParaRPr lang="ru-RU" sz="2000" b="0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C:\Users\Даша\Desktop\P10303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204864"/>
            <a:ext cx="4824536" cy="4320480"/>
          </a:xfrm>
          <a:prstGeom prst="rect">
            <a:avLst/>
          </a:prstGeom>
          <a:noFill/>
        </p:spPr>
      </p:pic>
      <p:pic>
        <p:nvPicPr>
          <p:cNvPr id="1029" name="Picture 5" descr="C:\Users\Даша\Desktop\картинка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473624"/>
            <a:ext cx="3187002" cy="3384376"/>
          </a:xfrm>
          <a:prstGeom prst="rect">
            <a:avLst/>
          </a:prstGeom>
          <a:noFill/>
        </p:spPr>
      </p:pic>
      <p:pic>
        <p:nvPicPr>
          <p:cNvPr id="1031" name="Picture 7" descr="C:\Users\Даша\Desktop\картинка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88640"/>
            <a:ext cx="3059832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4" name="Picture 6" descr="C:\Users\Даша\Desktop\картинка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575" y="2636912"/>
            <a:ext cx="2003425" cy="3927475"/>
          </a:xfrm>
          <a:prstGeom prst="rect">
            <a:avLst/>
          </a:prstGeom>
          <a:noFill/>
        </p:spPr>
      </p:pic>
      <p:pic>
        <p:nvPicPr>
          <p:cNvPr id="2055" name="Picture 7" descr="C:\Users\Даша\Desktop\картинка 21.png"/>
          <p:cNvPicPr>
            <a:picLocks noChangeAspect="1" noChangeArrowheads="1"/>
          </p:cNvPicPr>
          <p:nvPr/>
        </p:nvPicPr>
        <p:blipFill>
          <a:blip r:embed="rId3" cstate="print"/>
          <a:srcRect t="61270"/>
          <a:stretch>
            <a:fillRect/>
          </a:stretch>
        </p:blipFill>
        <p:spPr bwMode="auto">
          <a:xfrm>
            <a:off x="-684584" y="1124744"/>
            <a:ext cx="10369152" cy="6552728"/>
          </a:xfrm>
          <a:prstGeom prst="rect">
            <a:avLst/>
          </a:prstGeom>
          <a:noFill/>
        </p:spPr>
      </p:pic>
      <p:pic>
        <p:nvPicPr>
          <p:cNvPr id="1026" name="Picture 2" descr="C:\Users\Даша\Desktop\P10303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405054">
            <a:off x="526446" y="1132624"/>
            <a:ext cx="2880320" cy="21602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7" name="Picture 3" descr="C:\Users\Даша\Desktop\P10303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84169">
            <a:off x="635874" y="3700432"/>
            <a:ext cx="2880320" cy="22322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8" name="Picture 4" descr="C:\Users\Даша\Desktop\P103038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3645024"/>
            <a:ext cx="3024336" cy="22322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9" name="Picture 5" descr="C:\Users\Даша\Desktop\P103039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984" y="1052736"/>
            <a:ext cx="3024336" cy="20162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5" descr="C:\Users\Даша\Desktop\катинка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2780928"/>
            <a:ext cx="2160239" cy="3744416"/>
          </a:xfrm>
          <a:prstGeom prst="rect">
            <a:avLst/>
          </a:prstGeom>
          <a:noFill/>
        </p:spPr>
      </p:pic>
      <p:pic>
        <p:nvPicPr>
          <p:cNvPr id="4101" name="Picture 5" descr="C:\Users\Даша\Desktop\картинка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3861048"/>
            <a:ext cx="2232249" cy="2736304"/>
          </a:xfrm>
          <a:prstGeom prst="rect">
            <a:avLst/>
          </a:prstGeom>
          <a:noFill/>
        </p:spPr>
      </p:pic>
      <p:pic>
        <p:nvPicPr>
          <p:cNvPr id="2050" name="Picture 2" descr="C:\Users\Даша\Desktop\P1050945.JPG"/>
          <p:cNvPicPr>
            <a:picLocks noChangeAspect="1" noChangeArrowheads="1"/>
          </p:cNvPicPr>
          <p:nvPr/>
        </p:nvPicPr>
        <p:blipFill>
          <a:blip r:embed="rId4" cstate="print"/>
          <a:srcRect l="16124" t="17613" r="11850" b="11656"/>
          <a:stretch>
            <a:fillRect/>
          </a:stretch>
        </p:blipFill>
        <p:spPr bwMode="auto">
          <a:xfrm>
            <a:off x="2627784" y="4077073"/>
            <a:ext cx="4176464" cy="2448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 descr="C:\Users\Даша\Desktop\P1030334.JPG"/>
          <p:cNvPicPr>
            <a:picLocks noChangeAspect="1" noChangeArrowheads="1"/>
          </p:cNvPicPr>
          <p:nvPr/>
        </p:nvPicPr>
        <p:blipFill>
          <a:blip r:embed="rId5" cstate="print"/>
          <a:srcRect l="5167" t="15225" r="3691" b="14948"/>
          <a:stretch>
            <a:fillRect/>
          </a:stretch>
        </p:blipFill>
        <p:spPr bwMode="auto">
          <a:xfrm rot="21015583">
            <a:off x="977657" y="730514"/>
            <a:ext cx="2317564" cy="197156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2" name="Picture 4" descr="C:\Users\Даша\Desktop\P1030339.JPG"/>
          <p:cNvPicPr>
            <a:picLocks noChangeAspect="1" noChangeArrowheads="1"/>
          </p:cNvPicPr>
          <p:nvPr/>
        </p:nvPicPr>
        <p:blipFill>
          <a:blip r:embed="rId6" cstate="print"/>
          <a:srcRect l="8858" t="21315" r="8858" b="20485"/>
          <a:stretch>
            <a:fillRect/>
          </a:stretch>
        </p:blipFill>
        <p:spPr bwMode="auto">
          <a:xfrm>
            <a:off x="3635896" y="1412776"/>
            <a:ext cx="2251542" cy="206945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3" name="Picture 5" descr="C:\Users\Даша\Desktop\P1030354.JPG"/>
          <p:cNvPicPr>
            <a:picLocks noChangeAspect="1" noChangeArrowheads="1"/>
          </p:cNvPicPr>
          <p:nvPr/>
        </p:nvPicPr>
        <p:blipFill>
          <a:blip r:embed="rId7" cstate="print"/>
          <a:srcRect l="1845" t="14118" r="21038" b="17993"/>
          <a:stretch>
            <a:fillRect/>
          </a:stretch>
        </p:blipFill>
        <p:spPr bwMode="auto">
          <a:xfrm rot="533146">
            <a:off x="6290600" y="907975"/>
            <a:ext cx="2054587" cy="260124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172</TotalTime>
  <Words>4</Words>
  <Application>Microsoft Office PowerPoint</Application>
  <PresentationFormat>Экран (4:3)</PresentationFormat>
  <Paragraphs>1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Поток</vt:lpstr>
      <vt:lpstr>Государственное бюджетное общеобразовательное учреждение  города Москвы  «Школа № 1519» корпус 8 </vt:lpstr>
      <vt:lpstr>Слайд 2</vt:lpstr>
      <vt:lpstr>Слайд 3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Даша</dc:creator>
  <cp:lastModifiedBy>Даша</cp:lastModifiedBy>
  <cp:revision>18</cp:revision>
  <dcterms:created xsi:type="dcterms:W3CDTF">2018-02-05T17:48:35Z</dcterms:created>
  <dcterms:modified xsi:type="dcterms:W3CDTF">2018-02-06T08:58:10Z</dcterms:modified>
</cp:coreProperties>
</file>